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3" r:id="rId6"/>
    <p:sldId id="265" r:id="rId7"/>
    <p:sldId id="267" r:id="rId8"/>
    <p:sldId id="269" r:id="rId9"/>
    <p:sldId id="271" r:id="rId10"/>
    <p:sldId id="273" r:id="rId11"/>
    <p:sldId id="274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2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16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0589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8" y="3337283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82782" y="2150503"/>
            <a:ext cx="13267944" cy="1267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EduMind – AI Student Counseling Chatbot</a:t>
            </a:r>
            <a:endParaRPr lang="en-US" sz="529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0EE956-7AFE-7C1E-C9AD-4D74DAED6010}"/>
              </a:ext>
            </a:extLst>
          </p:cNvPr>
          <p:cNvSpPr txBox="1"/>
          <p:nvPr/>
        </p:nvSpPr>
        <p:spPr>
          <a:xfrm>
            <a:off x="943841" y="3425530"/>
            <a:ext cx="7401790" cy="835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320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CONTENTS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EC37EA-DB73-F627-1B4A-8D91F21AD1DA}"/>
              </a:ext>
            </a:extLst>
          </p:cNvPr>
          <p:cNvSpPr txBox="1"/>
          <p:nvPr/>
        </p:nvSpPr>
        <p:spPr>
          <a:xfrm>
            <a:off x="985405" y="4505978"/>
            <a:ext cx="7360226" cy="38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1. Problem Statement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9027A-037C-2093-C40B-1C57481BC7C9}"/>
              </a:ext>
            </a:extLst>
          </p:cNvPr>
          <p:cNvSpPr txBox="1"/>
          <p:nvPr/>
        </p:nvSpPr>
        <p:spPr>
          <a:xfrm>
            <a:off x="1025236" y="5180313"/>
            <a:ext cx="7398326" cy="38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3. Key Features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0918C-D4E6-64DD-E162-E60AAB2DB74A}"/>
              </a:ext>
            </a:extLst>
          </p:cNvPr>
          <p:cNvSpPr txBox="1"/>
          <p:nvPr/>
        </p:nvSpPr>
        <p:spPr>
          <a:xfrm>
            <a:off x="1030431" y="5875481"/>
            <a:ext cx="7315200" cy="38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5. AI Integration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58EDDA-24E9-5120-0226-D402F4A5B7E0}"/>
              </a:ext>
            </a:extLst>
          </p:cNvPr>
          <p:cNvSpPr txBox="1"/>
          <p:nvPr/>
        </p:nvSpPr>
        <p:spPr>
          <a:xfrm>
            <a:off x="1007918" y="6637354"/>
            <a:ext cx="7315200" cy="38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7. Impact &amp; Scalability</a:t>
            </a:r>
            <a:endParaRPr 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D5E28-BFB3-9973-1C7F-896EDE4EFBE6}"/>
              </a:ext>
            </a:extLst>
          </p:cNvPr>
          <p:cNvSpPr txBox="1"/>
          <p:nvPr/>
        </p:nvSpPr>
        <p:spPr>
          <a:xfrm>
            <a:off x="4897580" y="4494997"/>
            <a:ext cx="7315200" cy="38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2. Our Solution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E72426-5F86-D25E-BD7B-E5B12F4CCE13}"/>
              </a:ext>
            </a:extLst>
          </p:cNvPr>
          <p:cNvSpPr txBox="1"/>
          <p:nvPr/>
        </p:nvSpPr>
        <p:spPr>
          <a:xfrm>
            <a:off x="4897580" y="5207525"/>
            <a:ext cx="7315200" cy="38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4. How It Works (User Journey)</a:t>
            </a:r>
            <a:endParaRPr lang="en-US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DB7D5-A64B-C5FD-0549-008BD1EF2AF2}"/>
              </a:ext>
            </a:extLst>
          </p:cNvPr>
          <p:cNvSpPr txBox="1"/>
          <p:nvPr/>
        </p:nvSpPr>
        <p:spPr>
          <a:xfrm>
            <a:off x="4897580" y="5972541"/>
            <a:ext cx="7315200" cy="38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6. UI/UX Design Preview</a:t>
            </a:r>
            <a:endParaRPr lang="en-US" sz="1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87B98-14DB-EAF3-97BC-170592FDFB15}"/>
              </a:ext>
            </a:extLst>
          </p:cNvPr>
          <p:cNvSpPr txBox="1"/>
          <p:nvPr/>
        </p:nvSpPr>
        <p:spPr>
          <a:xfrm>
            <a:off x="4897580" y="6701061"/>
            <a:ext cx="7315200" cy="38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8. Tech Stack</a:t>
            </a:r>
            <a:endParaRPr lang="en-US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873ABA-D815-A755-596F-07903EE043F2}"/>
              </a:ext>
            </a:extLst>
          </p:cNvPr>
          <p:cNvSpPr txBox="1"/>
          <p:nvPr/>
        </p:nvSpPr>
        <p:spPr>
          <a:xfrm>
            <a:off x="10151269" y="6356621"/>
            <a:ext cx="4364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Team leader : Yash vishwakarma</a:t>
            </a:r>
          </a:p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2400" baseline="30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nd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member : </a:t>
            </a:r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toheed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khan</a:t>
            </a:r>
          </a:p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2400" baseline="30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rd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member : Abu </a:t>
            </a:r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fahad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6EC284-EE7E-C23A-F393-53D15EDCD89F}"/>
              </a:ext>
            </a:extLst>
          </p:cNvPr>
          <p:cNvSpPr txBox="1"/>
          <p:nvPr/>
        </p:nvSpPr>
        <p:spPr>
          <a:xfrm>
            <a:off x="9850582" y="4336473"/>
            <a:ext cx="3442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DFDFD"/>
                </a:solidFill>
              </a:rPr>
              <a:t>CerebroX</a:t>
            </a:r>
            <a:endParaRPr lang="en-US" sz="4800" dirty="0">
              <a:solidFill>
                <a:srgbClr val="FDFDF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27832"/>
            <a:ext cx="4297680" cy="9784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98264"/>
            <a:ext cx="4297680" cy="1225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227832"/>
            <a:ext cx="4297680" cy="9784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398264"/>
            <a:ext cx="4297680" cy="12252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227832"/>
            <a:ext cx="4297680" cy="9784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064" y="4398264"/>
            <a:ext cx="4297680" cy="122529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39572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Tech Stack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3558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Frontend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914400" y="3831336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HTML, CSS, JavaScript, React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914400" y="4526280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AI Models</a:t>
            </a:r>
            <a:endParaRPr lang="en-US" sz="1920" dirty="0"/>
          </a:p>
        </p:txBody>
      </p:sp>
      <p:sp>
        <p:nvSpPr>
          <p:cNvPr id="14" name="Text 4"/>
          <p:cNvSpPr/>
          <p:nvPr/>
        </p:nvSpPr>
        <p:spPr>
          <a:xfrm>
            <a:off x="914400" y="5010912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NLP (Dialogflow / Rasa / OpenAI API), Sentiment Analysis model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5394960" y="33558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Backend</a:t>
            </a:r>
            <a:endParaRPr lang="en-US" sz="1920" dirty="0"/>
          </a:p>
        </p:txBody>
      </p:sp>
      <p:sp>
        <p:nvSpPr>
          <p:cNvPr id="16" name="Text 6"/>
          <p:cNvSpPr/>
          <p:nvPr/>
        </p:nvSpPr>
        <p:spPr>
          <a:xfrm>
            <a:off x="5394960" y="3831336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Node.js, Express</a:t>
            </a:r>
            <a:endParaRPr lang="en-US" sz="1530" dirty="0"/>
          </a:p>
        </p:txBody>
      </p:sp>
      <p:sp>
        <p:nvSpPr>
          <p:cNvPr id="17" name="Text 7"/>
          <p:cNvSpPr/>
          <p:nvPr/>
        </p:nvSpPr>
        <p:spPr>
          <a:xfrm>
            <a:off x="5394960" y="4526280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APIs</a:t>
            </a:r>
            <a:endParaRPr lang="en-US" sz="1920" dirty="0"/>
          </a:p>
        </p:txBody>
      </p:sp>
      <p:sp>
        <p:nvSpPr>
          <p:cNvPr id="18" name="Text 8"/>
          <p:cNvSpPr/>
          <p:nvPr/>
        </p:nvSpPr>
        <p:spPr>
          <a:xfrm>
            <a:off x="5394960" y="5010912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Calendar API for booking, Email/SMS reminders</a:t>
            </a:r>
            <a:endParaRPr lang="en-US" sz="1530" dirty="0"/>
          </a:p>
        </p:txBody>
      </p:sp>
      <p:sp>
        <p:nvSpPr>
          <p:cNvPr id="19" name="Text 9"/>
          <p:cNvSpPr/>
          <p:nvPr/>
        </p:nvSpPr>
        <p:spPr>
          <a:xfrm>
            <a:off x="9884664" y="33558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Database</a:t>
            </a:r>
            <a:endParaRPr lang="en-US" sz="1920" dirty="0"/>
          </a:p>
        </p:txBody>
      </p:sp>
      <p:sp>
        <p:nvSpPr>
          <p:cNvPr id="20" name="Text 10"/>
          <p:cNvSpPr/>
          <p:nvPr/>
        </p:nvSpPr>
        <p:spPr>
          <a:xfrm>
            <a:off x="9884664" y="3831336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MongoDB / Firebase</a:t>
            </a:r>
            <a:endParaRPr lang="en-US" sz="1530" dirty="0"/>
          </a:p>
        </p:txBody>
      </p:sp>
      <p:sp>
        <p:nvSpPr>
          <p:cNvPr id="21" name="Text 11"/>
          <p:cNvSpPr/>
          <p:nvPr/>
        </p:nvSpPr>
        <p:spPr>
          <a:xfrm>
            <a:off x="9884664" y="4526280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Hosting</a:t>
            </a:r>
            <a:endParaRPr lang="en-US" sz="1920" dirty="0"/>
          </a:p>
        </p:txBody>
      </p:sp>
      <p:sp>
        <p:nvSpPr>
          <p:cNvPr id="22" name="Text 12"/>
          <p:cNvSpPr/>
          <p:nvPr/>
        </p:nvSpPr>
        <p:spPr>
          <a:xfrm>
            <a:off x="9884664" y="501091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AWS / Google Cloud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6527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7373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1. Problem Statement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3. Key Features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5. AI Integration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7. Impact &amp; Scalability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2. Our Solution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4. How It Works (User Journey)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6. UI/UX Design Preview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8. Tech Stack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03320"/>
            <a:ext cx="4297680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645152"/>
            <a:ext cx="653796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703320"/>
            <a:ext cx="4297680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645152"/>
            <a:ext cx="6537960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703320"/>
            <a:ext cx="4297680" cy="74980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8803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Key Issues Students Face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914400" y="3831336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High academic stress &amp; exam pressure</a:t>
            </a:r>
            <a:endParaRPr lang="en-US" sz="1530" dirty="0"/>
          </a:p>
        </p:txBody>
      </p:sp>
      <p:sp>
        <p:nvSpPr>
          <p:cNvPr id="11" name="Text 2"/>
          <p:cNvSpPr/>
          <p:nvPr/>
        </p:nvSpPr>
        <p:spPr>
          <a:xfrm>
            <a:off x="914400" y="4773168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Social stigma around seeking help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5394960" y="3831336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Anxiety, depression, and low motivation</a:t>
            </a:r>
            <a:endParaRPr lang="en-US" sz="1530" dirty="0"/>
          </a:p>
        </p:txBody>
      </p:sp>
      <p:sp>
        <p:nvSpPr>
          <p:cNvPr id="13" name="Text 4"/>
          <p:cNvSpPr/>
          <p:nvPr/>
        </p:nvSpPr>
        <p:spPr>
          <a:xfrm>
            <a:off x="7644384" y="4773168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Lack of continuous guidance &amp; follow-ups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9884664" y="3831336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Limited access to professional counselors</a:t>
            </a:r>
            <a:endParaRPr lang="en-US" sz="153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DC6BA-05A8-D8B0-D3CF-4F685A1449D9}"/>
              </a:ext>
            </a:extLst>
          </p:cNvPr>
          <p:cNvSpPr txBox="1"/>
          <p:nvPr/>
        </p:nvSpPr>
        <p:spPr>
          <a:xfrm>
            <a:off x="4613563" y="825268"/>
            <a:ext cx="6906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i="1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Problem Statement</a:t>
            </a:r>
            <a:endParaRPr lang="en-US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25511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Our Solution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3374136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An AI-powered counseling platform accessible anytime, anywhere.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5660136" y="384048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Chatbot for instant support &amp; emotional well-being.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5660136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Appointment booking with real counselors when needed.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5660136" y="47640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Rich resources: stress management tips, career guidance, self-care practices.</a:t>
            </a:r>
            <a:endParaRPr lang="en-US" sz="1530" dirty="0"/>
          </a:p>
        </p:txBody>
      </p:sp>
      <p:sp>
        <p:nvSpPr>
          <p:cNvPr id="9" name="Text 5"/>
          <p:cNvSpPr/>
          <p:nvPr/>
        </p:nvSpPr>
        <p:spPr>
          <a:xfrm>
            <a:off x="5660136" y="5230368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AI mental health assistant for personalized recommendations.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36976"/>
            <a:ext cx="6537960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178808"/>
            <a:ext cx="6537960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111496"/>
            <a:ext cx="13267944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3236976"/>
            <a:ext cx="6537960" cy="7498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4178808"/>
            <a:ext cx="6537960" cy="7498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236976"/>
            <a:ext cx="128016" cy="7498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178808"/>
            <a:ext cx="128016" cy="7498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111496"/>
            <a:ext cx="128016" cy="50292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3236976"/>
            <a:ext cx="128016" cy="7498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4178808"/>
            <a:ext cx="128016" cy="749808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85800" y="241401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Key Features</a:t>
            </a:r>
            <a:endParaRPr lang="en-US" sz="3840" dirty="0"/>
          </a:p>
        </p:txBody>
      </p:sp>
      <p:sp>
        <p:nvSpPr>
          <p:cNvPr id="15" name="Text 1"/>
          <p:cNvSpPr/>
          <p:nvPr/>
        </p:nvSpPr>
        <p:spPr>
          <a:xfrm>
            <a:off x="978408" y="3364992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🗨 Chatbot – 24/7 support for stress, career doubts, emotional issues</a:t>
            </a:r>
            <a:endParaRPr lang="en-US" sz="1530" dirty="0"/>
          </a:p>
        </p:txBody>
      </p:sp>
      <p:sp>
        <p:nvSpPr>
          <p:cNvPr id="16" name="Text 2"/>
          <p:cNvSpPr/>
          <p:nvPr/>
        </p:nvSpPr>
        <p:spPr>
          <a:xfrm>
            <a:off x="978408" y="4306824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📚 Resources Hub – Articles, videos, exercises for mental wellness</a:t>
            </a:r>
            <a:endParaRPr lang="en-US" sz="1530" dirty="0"/>
          </a:p>
        </p:txBody>
      </p:sp>
      <p:sp>
        <p:nvSpPr>
          <p:cNvPr id="17" name="Text 3"/>
          <p:cNvSpPr/>
          <p:nvPr/>
        </p:nvSpPr>
        <p:spPr>
          <a:xfrm>
            <a:off x="978408" y="5239512"/>
            <a:ext cx="127558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🔔 Reminders/Follow-ups – Helps students stay on track</a:t>
            </a:r>
            <a:endParaRPr lang="en-US" sz="1530" dirty="0"/>
          </a:p>
        </p:txBody>
      </p:sp>
      <p:sp>
        <p:nvSpPr>
          <p:cNvPr id="18" name="Text 4"/>
          <p:cNvSpPr/>
          <p:nvPr/>
        </p:nvSpPr>
        <p:spPr>
          <a:xfrm>
            <a:off x="7708392" y="3364992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📅 Appointment Booking – Connect with real counselors easily</a:t>
            </a:r>
            <a:endParaRPr lang="en-US" sz="1530" dirty="0"/>
          </a:p>
        </p:txBody>
      </p:sp>
      <p:sp>
        <p:nvSpPr>
          <p:cNvPr id="19" name="Text 5"/>
          <p:cNvSpPr/>
          <p:nvPr/>
        </p:nvSpPr>
        <p:spPr>
          <a:xfrm>
            <a:off x="7708392" y="4306824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🤖 AI Assistant – Detects mood &amp; recommends self-care activities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55848"/>
            <a:ext cx="4297680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288536"/>
            <a:ext cx="6537960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355848"/>
            <a:ext cx="4297680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288536"/>
            <a:ext cx="6537960" cy="7498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355848"/>
            <a:ext cx="4297680" cy="74980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52374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How It Works (User Journey)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914400" y="3483864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Student logs into the website/app.</a:t>
            </a:r>
            <a:endParaRPr lang="en-US" sz="1530" dirty="0"/>
          </a:p>
        </p:txBody>
      </p:sp>
      <p:sp>
        <p:nvSpPr>
          <p:cNvPr id="11" name="Text 2"/>
          <p:cNvSpPr/>
          <p:nvPr/>
        </p:nvSpPr>
        <p:spPr>
          <a:xfrm>
            <a:off x="914400" y="4416552"/>
            <a:ext cx="608990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AI analyzes mood/sentiment → gives personalized suggestions.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685800" y="524865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(Flow diagram can be shown: Student → Chatbot → AI Support → Counselor → Continuous Help)</a:t>
            </a:r>
            <a:endParaRPr lang="en-US" sz="1530" dirty="0"/>
          </a:p>
        </p:txBody>
      </p:sp>
      <p:sp>
        <p:nvSpPr>
          <p:cNvPr id="13" name="Text 4"/>
          <p:cNvSpPr/>
          <p:nvPr/>
        </p:nvSpPr>
        <p:spPr>
          <a:xfrm>
            <a:off x="5394960" y="3483864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Interacts with chatbot for instant support.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7644384" y="4416552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Student receives ongoing support, reminders &amp; resources.</a:t>
            </a:r>
            <a:endParaRPr lang="en-US" sz="1530" dirty="0"/>
          </a:p>
        </p:txBody>
      </p:sp>
      <p:sp>
        <p:nvSpPr>
          <p:cNvPr id="15" name="Text 6"/>
          <p:cNvSpPr/>
          <p:nvPr/>
        </p:nvSpPr>
        <p:spPr>
          <a:xfrm>
            <a:off x="9884664" y="3483864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If needed → chatbot suggests booking a counselor session.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46704"/>
            <a:ext cx="4050792" cy="9875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26280"/>
            <a:ext cx="4050792" cy="9875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3346704"/>
            <a:ext cx="4050792" cy="9875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4526280"/>
            <a:ext cx="4050792" cy="98755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251460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AI Integration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14400" y="3465576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Sentiment Analysis → Understand student’s emotions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914400" y="4654296"/>
            <a:ext cx="360273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Natural Language Processing (NLP) → Chatbot understands queries in plain language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5157216" y="3465576"/>
            <a:ext cx="360273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Recommendation System → Suggests coping strategies, resources, or counselor sessions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5157216" y="4654296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Data Insights for Counselors → Helps human experts support better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621024"/>
            <a:ext cx="4297680" cy="9418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754880"/>
            <a:ext cx="6537960" cy="9418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621024"/>
            <a:ext cx="4297680" cy="9418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754880"/>
            <a:ext cx="6537960" cy="9418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621024"/>
            <a:ext cx="4297680" cy="94183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33172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UI/UX Design Preview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685800" y="316382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(Describe mockups/screens)</a:t>
            </a:r>
            <a:endParaRPr lang="en-US" sz="1530" dirty="0"/>
          </a:p>
        </p:txBody>
      </p:sp>
      <p:sp>
        <p:nvSpPr>
          <p:cNvPr id="11" name="Text 2"/>
          <p:cNvSpPr/>
          <p:nvPr/>
        </p:nvSpPr>
        <p:spPr>
          <a:xfrm>
            <a:off x="914400" y="3849624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Home Screen → Calm, student-friendly interface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914400" y="4983480"/>
            <a:ext cx="608990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Resource Library → Stress relief, career tips, mental health exercises</a:t>
            </a:r>
            <a:endParaRPr lang="en-US" sz="1530" dirty="0"/>
          </a:p>
        </p:txBody>
      </p:sp>
      <p:sp>
        <p:nvSpPr>
          <p:cNvPr id="13" name="Text 4"/>
          <p:cNvSpPr/>
          <p:nvPr/>
        </p:nvSpPr>
        <p:spPr>
          <a:xfrm>
            <a:off x="5394960" y="3849624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Chatbot Window → Interactive, anonymous chat option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7644384" y="4983480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Dashboard → Personalized insights &amp; progress tracking</a:t>
            </a:r>
            <a:endParaRPr lang="en-US" sz="1530" dirty="0"/>
          </a:p>
        </p:txBody>
      </p:sp>
      <p:sp>
        <p:nvSpPr>
          <p:cNvPr id="15" name="Text 6"/>
          <p:cNvSpPr/>
          <p:nvPr/>
        </p:nvSpPr>
        <p:spPr>
          <a:xfrm>
            <a:off x="9884664" y="3849624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Appointment Calendar → Easy scheduling with counselors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514600"/>
            <a:ext cx="8293608" cy="18196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26280"/>
            <a:ext cx="8293608" cy="18196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514600"/>
            <a:ext cx="128016" cy="18196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26280"/>
            <a:ext cx="128016" cy="181965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16824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Impact &amp; Scalability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78408" y="2642616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Who it Helps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978408" y="3118104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Students (school, college, university)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978408" y="3538728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Institutions (improved support system)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978408" y="3959352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Counselors (AI reduces workload, gives insights)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978408" y="4654296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Future Growth</a:t>
            </a:r>
            <a:endParaRPr lang="en-US" sz="1920" dirty="0"/>
          </a:p>
        </p:txBody>
      </p:sp>
      <p:sp>
        <p:nvSpPr>
          <p:cNvPr id="14" name="Text 6"/>
          <p:cNvSpPr/>
          <p:nvPr/>
        </p:nvSpPr>
        <p:spPr>
          <a:xfrm>
            <a:off x="978408" y="5129784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Expand to multiple languages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978408" y="5550408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Mobile app version</a:t>
            </a:r>
            <a:endParaRPr lang="en-US" sz="1530" dirty="0"/>
          </a:p>
        </p:txBody>
      </p:sp>
      <p:sp>
        <p:nvSpPr>
          <p:cNvPr id="16" name="Text 8"/>
          <p:cNvSpPr/>
          <p:nvPr/>
        </p:nvSpPr>
        <p:spPr>
          <a:xfrm>
            <a:off x="978408" y="5971032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Integration with Learning Management Systems (LMS)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530</Words>
  <Application>Microsoft Office PowerPoint</Application>
  <PresentationFormat>Custom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Alibaba-PuHuiTi</vt:lpstr>
      <vt:lpstr>Arial</vt:lpstr>
      <vt:lpstr>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vishwakarma</cp:lastModifiedBy>
  <cp:revision>2</cp:revision>
  <dcterms:created xsi:type="dcterms:W3CDTF">2025-09-05T09:34:32Z</dcterms:created>
  <dcterms:modified xsi:type="dcterms:W3CDTF">2025-09-05T10:01:24Z</dcterms:modified>
</cp:coreProperties>
</file>